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F77357-4140-4C58-83B1-EF05AEA0B5BF}" type="datetimeFigureOut">
              <a:rPr lang="it-IT" smtClean="0"/>
              <a:t>30/10/2015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BC11D9-FF0C-4637-9582-905A4396350F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BankGothic Md BT" pitchFamily="34" charset="0"/>
                <a:cs typeface="Aharoni" pitchFamily="2" charset="-79"/>
              </a:rPr>
              <a:t>PRESENTAZIONE 1D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BankGothic Md BT" pitchFamily="34" charset="0"/>
              <a:cs typeface="Aharoni" pitchFamily="2" charset="-79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657711" y="2967335"/>
            <a:ext cx="6010633" cy="74969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91817"/>
              </a:avLst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it-IT" sz="5400" b="1" cap="none" spc="0" dirty="0" smtClean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/>
              </a:rPr>
              <a:t>PRESENTAZIONE 1D</a:t>
            </a:r>
            <a:endParaRPr lang="it-IT" sz="5400" b="1" cap="none" spc="0" dirty="0">
              <a:ln w="10541" cmpd="sng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pic>
        <p:nvPicPr>
          <p:cNvPr id="1026" name="Picture 2" descr="C:\Program Files (x86)\Microsoft Office\MEDIA\CAGCAT10\j021685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56992"/>
            <a:ext cx="3910819" cy="17851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</TotalTime>
  <Words>4</Words>
  <Application>Microsoft Office PowerPoint</Application>
  <PresentationFormat>Presentazione su schermo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Terra</vt:lpstr>
      <vt:lpstr>PRESENTAZIONE 1D</vt:lpstr>
      <vt:lpstr>Diapositiva 2</vt:lpstr>
    </vt:vector>
  </TitlesOfParts>
  <Company>ITGS "C. Morigia" &amp; ITAS "L. Perdisa"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afrisenda</dc:creator>
  <cp:lastModifiedBy>afrisenda</cp:lastModifiedBy>
  <cp:revision>5</cp:revision>
  <dcterms:created xsi:type="dcterms:W3CDTF">2015-10-30T09:18:11Z</dcterms:created>
  <dcterms:modified xsi:type="dcterms:W3CDTF">2015-10-30T10:06:47Z</dcterms:modified>
</cp:coreProperties>
</file>